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563" r:id="rId2"/>
  </p:sldMasterIdLst>
  <p:notesMasterIdLst>
    <p:notesMasterId r:id="rId27"/>
  </p:notesMasterIdLst>
  <p:handoutMasterIdLst>
    <p:handoutMasterId r:id="rId28"/>
  </p:handoutMasterIdLst>
  <p:sldIdLst>
    <p:sldId id="449" r:id="rId3"/>
    <p:sldId id="435" r:id="rId4"/>
    <p:sldId id="438" r:id="rId5"/>
    <p:sldId id="476" r:id="rId6"/>
    <p:sldId id="477" r:id="rId7"/>
    <p:sldId id="436" r:id="rId8"/>
    <p:sldId id="452" r:id="rId9"/>
    <p:sldId id="478" r:id="rId10"/>
    <p:sldId id="48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92" r:id="rId20"/>
    <p:sldId id="487" r:id="rId21"/>
    <p:sldId id="489" r:id="rId22"/>
    <p:sldId id="490" r:id="rId23"/>
    <p:sldId id="491" r:id="rId24"/>
    <p:sldId id="472" r:id="rId25"/>
    <p:sldId id="473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3FA621B-D29B-4AE3-851A-099E2097E926}">
          <p14:sldIdLst>
            <p14:sldId id="449"/>
            <p14:sldId id="435"/>
            <p14:sldId id="438"/>
            <p14:sldId id="476"/>
            <p14:sldId id="477"/>
            <p14:sldId id="436"/>
            <p14:sldId id="452"/>
            <p14:sldId id="478"/>
            <p14:sldId id="48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92"/>
            <p14:sldId id="487"/>
            <p14:sldId id="489"/>
            <p14:sldId id="490"/>
            <p14:sldId id="491"/>
            <p14:sldId id="472"/>
            <p14:sldId id="47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99"/>
    <a:srgbClr val="811D59"/>
    <a:srgbClr val="00CC00"/>
    <a:srgbClr val="990033"/>
    <a:srgbClr val="3EFCD3"/>
    <a:srgbClr val="66FFCC"/>
    <a:srgbClr val="993366"/>
    <a:srgbClr val="66FF33"/>
    <a:srgbClr val="89E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306" y="-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75F0F2-85CB-48F4-B1A2-11D0156AB0A7}" type="datetimeFigureOut">
              <a:rPr lang="en-US"/>
              <a:pPr>
                <a:defRPr/>
              </a:pPr>
              <a:t>9/26/2018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5161E7-8813-4465-8E91-8464C46111A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0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45BA04-772C-480A-A8DA-5A1D0B57525B}" type="datetimeFigureOut">
              <a:rPr lang="en-US"/>
              <a:pPr>
                <a:defRPr/>
              </a:pPr>
              <a:t>9/26/2018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E5759A-0B3A-4817-A061-F4034A1B61E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5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E5759A-0B3A-4817-A061-F4034A1B61E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43EE-2EA6-465C-B2E4-A19DDA4C1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81A-A01F-463D-84DF-27BA95C162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7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8E24-33EA-4CD7-B9A5-E1257C1EB1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2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5BBA-95B9-4E72-8E6E-101B07B584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0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C972-1C46-45C1-BAEA-5169FE2E16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7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D70-C428-46FF-B7BD-E0AF4113C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9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5553-8B4D-4929-BDAF-66B55E481F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2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0208-CCC2-4D8E-AD6B-AC118916C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8536-F4E1-4076-99FD-BCE3EF859F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8905-02BC-4962-95CF-5BDD3BEA1D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2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3DC7-4D9C-4259-AC40-0E9682E0CB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0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1D687E-733A-444C-9E82-ED51CFF6445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9/26/2018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Mofakkarul Alam Assistant Teacher Goraduba G.P.S Kendua, Netrokona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7692" y="231193"/>
            <a:ext cx="104262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1" y="1400429"/>
            <a:ext cx="10816112" cy="4998754"/>
          </a:xfrm>
          <a:prstGeom prst="rect">
            <a:avLst/>
          </a:prstGeom>
        </p:spPr>
      </p:pic>
      <p:pic>
        <p:nvPicPr>
          <p:cNvPr id="7" name="Picture 6" descr="Brief-modern-rustic-curtain-font-b-window-b-font-font-b-screen-b-font-font-b.jpg"/>
          <p:cNvPicPr>
            <a:picLocks noChangeAspect="1"/>
          </p:cNvPicPr>
          <p:nvPr/>
        </p:nvPicPr>
        <p:blipFill>
          <a:blip r:embed="rId5"/>
          <a:srcRect l="3333" r="58889" b="4444"/>
          <a:stretch>
            <a:fillRect/>
          </a:stretch>
        </p:blipFill>
        <p:spPr>
          <a:xfrm>
            <a:off x="6703" y="4215"/>
            <a:ext cx="6133489" cy="6853785"/>
          </a:xfrm>
          <a:prstGeom prst="rect">
            <a:avLst/>
          </a:prstGeom>
        </p:spPr>
      </p:pic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Brief-modern-rustic-curtain-font-b-window-b-font-font-b-screen-b-font-font-b.jpg"/>
          <p:cNvPicPr>
            <a:picLocks noChangeAspect="1"/>
          </p:cNvPicPr>
          <p:nvPr/>
        </p:nvPicPr>
        <p:blipFill>
          <a:blip r:embed="rId5"/>
          <a:srcRect l="3333" r="58889" b="4444"/>
          <a:stretch>
            <a:fillRect/>
          </a:stretch>
        </p:blipFill>
        <p:spPr>
          <a:xfrm>
            <a:off x="6040500" y="0"/>
            <a:ext cx="6151500" cy="68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1617" y="5623936"/>
            <a:ext cx="9086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গামছায়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জল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ভরি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গায়ে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ঢালে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435429"/>
            <a:ext cx="11074400" cy="5054600"/>
          </a:xfrm>
          <a:prstGeom prst="rect">
            <a:avLst/>
          </a:prstGeom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9" y="501186"/>
            <a:ext cx="10903799" cy="4852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6573" y="5479306"/>
            <a:ext cx="98187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সকালে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বিকালে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কভু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নাওয়া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পরে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5966" y="5514727"/>
            <a:ext cx="93586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আঁচলে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ছাঁকিয়া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ধরে।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" y="232230"/>
            <a:ext cx="9644743" cy="5374666"/>
          </a:xfrm>
          <a:prstGeom prst="rect">
            <a:avLst/>
          </a:prstGeom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917" y="5350158"/>
            <a:ext cx="95590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আষাঢ়ে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বাদল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ভরো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ভরো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7" descr="http://images.idiva.com/media/content/2015/Jun/6_resiz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2" y="910871"/>
            <a:ext cx="10900228" cy="4502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8309" y="5151871"/>
            <a:ext cx="84112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মাতিয়া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ছুটিয়া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ধারা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খরতর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rain-gif-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329293"/>
            <a:ext cx="10827657" cy="4924879"/>
          </a:xfrm>
          <a:prstGeom prst="rect">
            <a:avLst/>
          </a:prstGeom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3074" y="5355774"/>
            <a:ext cx="89274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কূলে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সাড়া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Frame 13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7" descr="http://images.idiva.com/media/content/2015/Jun/6_resiz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2" y="667657"/>
            <a:ext cx="10900228" cy="4746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3074" y="5355774"/>
            <a:ext cx="85218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বরষার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উ</a:t>
            </a:r>
            <a:r>
              <a:rPr lang="as-IN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ৎ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সবে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জেগে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ওঠে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পাড়া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" y="386896"/>
            <a:ext cx="11283496" cy="5010150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84162" y="172689"/>
            <a:ext cx="2533066" cy="58477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পরিচিতি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2151" y="1501972"/>
            <a:ext cx="2231701" cy="923330"/>
          </a:xfrm>
          <a:custGeom>
            <a:avLst/>
            <a:gdLst>
              <a:gd name="connsiteX0" fmla="*/ 0 w 1220206"/>
              <a:gd name="connsiteY0" fmla="*/ 0 h 923330"/>
              <a:gd name="connsiteX1" fmla="*/ 1220206 w 1220206"/>
              <a:gd name="connsiteY1" fmla="*/ 0 h 923330"/>
              <a:gd name="connsiteX2" fmla="*/ 1220206 w 1220206"/>
              <a:gd name="connsiteY2" fmla="*/ 923330 h 923330"/>
              <a:gd name="connsiteX3" fmla="*/ 0 w 1220206"/>
              <a:gd name="connsiteY3" fmla="*/ 923330 h 923330"/>
              <a:gd name="connsiteX4" fmla="*/ 0 w 1220206"/>
              <a:gd name="connsiteY4" fmla="*/ 0 h 923330"/>
              <a:gd name="connsiteX0" fmla="*/ 0 w 1234720"/>
              <a:gd name="connsiteY0" fmla="*/ 0 h 937845"/>
              <a:gd name="connsiteX1" fmla="*/ 1220206 w 1234720"/>
              <a:gd name="connsiteY1" fmla="*/ 0 h 937845"/>
              <a:gd name="connsiteX2" fmla="*/ 1234720 w 1234720"/>
              <a:gd name="connsiteY2" fmla="*/ 937845 h 937845"/>
              <a:gd name="connsiteX3" fmla="*/ 0 w 1234720"/>
              <a:gd name="connsiteY3" fmla="*/ 923330 h 937845"/>
              <a:gd name="connsiteX4" fmla="*/ 0 w 1234720"/>
              <a:gd name="connsiteY4" fmla="*/ 0 h 937845"/>
              <a:gd name="connsiteX0" fmla="*/ 0 w 1455694"/>
              <a:gd name="connsiteY0" fmla="*/ 0 h 937845"/>
              <a:gd name="connsiteX1" fmla="*/ 1220206 w 1455694"/>
              <a:gd name="connsiteY1" fmla="*/ 0 h 937845"/>
              <a:gd name="connsiteX2" fmla="*/ 1234720 w 1455694"/>
              <a:gd name="connsiteY2" fmla="*/ 937845 h 937845"/>
              <a:gd name="connsiteX3" fmla="*/ 0 w 1455694"/>
              <a:gd name="connsiteY3" fmla="*/ 923330 h 937845"/>
              <a:gd name="connsiteX4" fmla="*/ 0 w 1455694"/>
              <a:gd name="connsiteY4" fmla="*/ 0 h 93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694" h="937845">
                <a:moveTo>
                  <a:pt x="0" y="0"/>
                </a:moveTo>
                <a:lnTo>
                  <a:pt x="1220206" y="0"/>
                </a:lnTo>
                <a:cubicBezTo>
                  <a:pt x="1225044" y="312615"/>
                  <a:pt x="1737882" y="218830"/>
                  <a:pt x="1234720" y="937845"/>
                </a:cubicBez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বাদলধারা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1416693" y="4503637"/>
            <a:ext cx="1529586" cy="923330"/>
          </a:xfrm>
          <a:custGeom>
            <a:avLst/>
            <a:gdLst>
              <a:gd name="connsiteX0" fmla="*/ 0 w 1011815"/>
              <a:gd name="connsiteY0" fmla="*/ 0 h 923330"/>
              <a:gd name="connsiteX1" fmla="*/ 1011815 w 1011815"/>
              <a:gd name="connsiteY1" fmla="*/ 0 h 923330"/>
              <a:gd name="connsiteX2" fmla="*/ 1011815 w 1011815"/>
              <a:gd name="connsiteY2" fmla="*/ 923330 h 923330"/>
              <a:gd name="connsiteX3" fmla="*/ 0 w 1011815"/>
              <a:gd name="connsiteY3" fmla="*/ 923330 h 923330"/>
              <a:gd name="connsiteX4" fmla="*/ 0 w 1011815"/>
              <a:gd name="connsiteY4" fmla="*/ 0 h 923330"/>
              <a:gd name="connsiteX0" fmla="*/ 0 w 1413674"/>
              <a:gd name="connsiteY0" fmla="*/ 0 h 923330"/>
              <a:gd name="connsiteX1" fmla="*/ 1011815 w 1413674"/>
              <a:gd name="connsiteY1" fmla="*/ 0 h 923330"/>
              <a:gd name="connsiteX2" fmla="*/ 1413602 w 1413674"/>
              <a:gd name="connsiteY2" fmla="*/ 460248 h 923330"/>
              <a:gd name="connsiteX3" fmla="*/ 1011815 w 1413674"/>
              <a:gd name="connsiteY3" fmla="*/ 923330 h 923330"/>
              <a:gd name="connsiteX4" fmla="*/ 0 w 1413674"/>
              <a:gd name="connsiteY4" fmla="*/ 923330 h 923330"/>
              <a:gd name="connsiteX5" fmla="*/ 0 w 1413674"/>
              <a:gd name="connsiteY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674" h="923330">
                <a:moveTo>
                  <a:pt x="0" y="0"/>
                </a:moveTo>
                <a:lnTo>
                  <a:pt x="1011815" y="0"/>
                </a:lnTo>
                <a:cubicBezTo>
                  <a:pt x="1005439" y="143740"/>
                  <a:pt x="1419978" y="316508"/>
                  <a:pt x="1413602" y="460248"/>
                </a:cubicBezTo>
                <a:lnTo>
                  <a:pt x="1011815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খরতর</a:t>
            </a:r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8312494" y="1488875"/>
            <a:ext cx="966931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বৃষ্টি</a:t>
            </a:r>
            <a:endParaRPr lang="en-US" sz="5400" dirty="0"/>
          </a:p>
        </p:txBody>
      </p:sp>
      <p:sp>
        <p:nvSpPr>
          <p:cNvPr id="20" name="Frame 19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0"/>
          <p:cNvSpPr/>
          <p:nvPr/>
        </p:nvSpPr>
        <p:spPr>
          <a:xfrm>
            <a:off x="-5374477" y="3504945"/>
            <a:ext cx="1196161" cy="923330"/>
          </a:xfrm>
          <a:custGeom>
            <a:avLst/>
            <a:gdLst>
              <a:gd name="connsiteX0" fmla="*/ 0 w 979755"/>
              <a:gd name="connsiteY0" fmla="*/ 0 h 923330"/>
              <a:gd name="connsiteX1" fmla="*/ 979755 w 979755"/>
              <a:gd name="connsiteY1" fmla="*/ 0 h 923330"/>
              <a:gd name="connsiteX2" fmla="*/ 979755 w 979755"/>
              <a:gd name="connsiteY2" fmla="*/ 923330 h 923330"/>
              <a:gd name="connsiteX3" fmla="*/ 0 w 979755"/>
              <a:gd name="connsiteY3" fmla="*/ 923330 h 923330"/>
              <a:gd name="connsiteX4" fmla="*/ 0 w 979755"/>
              <a:gd name="connsiteY4" fmla="*/ 0 h 923330"/>
              <a:gd name="connsiteX0" fmla="*/ 0 w 1470194"/>
              <a:gd name="connsiteY0" fmla="*/ 0 h 923330"/>
              <a:gd name="connsiteX1" fmla="*/ 979755 w 1470194"/>
              <a:gd name="connsiteY1" fmla="*/ 0 h 923330"/>
              <a:gd name="connsiteX2" fmla="*/ 1470143 w 1470194"/>
              <a:gd name="connsiteY2" fmla="*/ 500999 h 923330"/>
              <a:gd name="connsiteX3" fmla="*/ 979755 w 1470194"/>
              <a:gd name="connsiteY3" fmla="*/ 923330 h 923330"/>
              <a:gd name="connsiteX4" fmla="*/ 0 w 1470194"/>
              <a:gd name="connsiteY4" fmla="*/ 923330 h 923330"/>
              <a:gd name="connsiteX5" fmla="*/ 0 w 1470194"/>
              <a:gd name="connsiteY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0194" h="923330">
                <a:moveTo>
                  <a:pt x="0" y="0"/>
                </a:moveTo>
                <a:lnTo>
                  <a:pt x="979755" y="0"/>
                </a:lnTo>
                <a:cubicBezTo>
                  <a:pt x="973884" y="152485"/>
                  <a:pt x="1476014" y="348514"/>
                  <a:pt x="1470143" y="500999"/>
                </a:cubicBezTo>
                <a:lnTo>
                  <a:pt x="979755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সাড়া</a:t>
            </a:r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8297979" y="4594933"/>
            <a:ext cx="1202573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প্রবল</a:t>
            </a:r>
            <a:endParaRPr lang="en-US" sz="5400" dirty="0"/>
          </a:p>
        </p:txBody>
      </p:sp>
      <p:pic>
        <p:nvPicPr>
          <p:cNvPr id="24" name="Picture 23" descr="rain-gif-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083" y="938892"/>
            <a:ext cx="4267198" cy="2515507"/>
          </a:xfrm>
          <a:prstGeom prst="rect">
            <a:avLst/>
          </a:prstGeom>
        </p:spPr>
      </p:pic>
      <p:pic>
        <p:nvPicPr>
          <p:cNvPr id="25" name="Picture 7" descr="http://images.idiva.com/media/content/2015/Jun/6_resiz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2" y="3918858"/>
            <a:ext cx="4310744" cy="2423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8162" y="216232"/>
            <a:ext cx="2533066" cy="58477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পরিচিতি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5009" y="1589059"/>
            <a:ext cx="1196161" cy="923330"/>
          </a:xfrm>
          <a:custGeom>
            <a:avLst/>
            <a:gdLst>
              <a:gd name="connsiteX0" fmla="*/ 0 w 979755"/>
              <a:gd name="connsiteY0" fmla="*/ 0 h 923330"/>
              <a:gd name="connsiteX1" fmla="*/ 979755 w 979755"/>
              <a:gd name="connsiteY1" fmla="*/ 0 h 923330"/>
              <a:gd name="connsiteX2" fmla="*/ 979755 w 979755"/>
              <a:gd name="connsiteY2" fmla="*/ 923330 h 923330"/>
              <a:gd name="connsiteX3" fmla="*/ 0 w 979755"/>
              <a:gd name="connsiteY3" fmla="*/ 923330 h 923330"/>
              <a:gd name="connsiteX4" fmla="*/ 0 w 979755"/>
              <a:gd name="connsiteY4" fmla="*/ 0 h 923330"/>
              <a:gd name="connsiteX0" fmla="*/ 0 w 1470194"/>
              <a:gd name="connsiteY0" fmla="*/ 0 h 923330"/>
              <a:gd name="connsiteX1" fmla="*/ 979755 w 1470194"/>
              <a:gd name="connsiteY1" fmla="*/ 0 h 923330"/>
              <a:gd name="connsiteX2" fmla="*/ 1470143 w 1470194"/>
              <a:gd name="connsiteY2" fmla="*/ 500999 h 923330"/>
              <a:gd name="connsiteX3" fmla="*/ 979755 w 1470194"/>
              <a:gd name="connsiteY3" fmla="*/ 923330 h 923330"/>
              <a:gd name="connsiteX4" fmla="*/ 0 w 1470194"/>
              <a:gd name="connsiteY4" fmla="*/ 923330 h 923330"/>
              <a:gd name="connsiteX5" fmla="*/ 0 w 1470194"/>
              <a:gd name="connsiteY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0194" h="923330">
                <a:moveTo>
                  <a:pt x="0" y="0"/>
                </a:moveTo>
                <a:lnTo>
                  <a:pt x="979755" y="0"/>
                </a:lnTo>
                <a:cubicBezTo>
                  <a:pt x="973884" y="152485"/>
                  <a:pt x="1476014" y="348514"/>
                  <a:pt x="1470143" y="500999"/>
                </a:cubicBezTo>
                <a:lnTo>
                  <a:pt x="979755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সাড়া</a:t>
            </a:r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7397604" y="1801229"/>
            <a:ext cx="4065537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শোরগোল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আলোড়ন</a:t>
            </a:r>
            <a:endParaRPr lang="en-US" sz="4400" dirty="0"/>
          </a:p>
        </p:txBody>
      </p:sp>
      <p:sp>
        <p:nvSpPr>
          <p:cNvPr id="18" name="Rectangle 17"/>
          <p:cNvSpPr/>
          <p:nvPr/>
        </p:nvSpPr>
        <p:spPr>
          <a:xfrm>
            <a:off x="7540704" y="5154894"/>
            <a:ext cx="3682418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আনন্দের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অনুষ্ঠান</a:t>
            </a:r>
            <a:endParaRPr lang="en-US" sz="5400" dirty="0"/>
          </a:p>
        </p:txBody>
      </p:sp>
      <p:sp>
        <p:nvSpPr>
          <p:cNvPr id="20" name="Frame 19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0"/>
          <p:cNvSpPr/>
          <p:nvPr/>
        </p:nvSpPr>
        <p:spPr>
          <a:xfrm>
            <a:off x="-5374477" y="3504945"/>
            <a:ext cx="1196161" cy="923330"/>
          </a:xfrm>
          <a:custGeom>
            <a:avLst/>
            <a:gdLst>
              <a:gd name="connsiteX0" fmla="*/ 0 w 979755"/>
              <a:gd name="connsiteY0" fmla="*/ 0 h 923330"/>
              <a:gd name="connsiteX1" fmla="*/ 979755 w 979755"/>
              <a:gd name="connsiteY1" fmla="*/ 0 h 923330"/>
              <a:gd name="connsiteX2" fmla="*/ 979755 w 979755"/>
              <a:gd name="connsiteY2" fmla="*/ 923330 h 923330"/>
              <a:gd name="connsiteX3" fmla="*/ 0 w 979755"/>
              <a:gd name="connsiteY3" fmla="*/ 923330 h 923330"/>
              <a:gd name="connsiteX4" fmla="*/ 0 w 979755"/>
              <a:gd name="connsiteY4" fmla="*/ 0 h 923330"/>
              <a:gd name="connsiteX0" fmla="*/ 0 w 1470194"/>
              <a:gd name="connsiteY0" fmla="*/ 0 h 923330"/>
              <a:gd name="connsiteX1" fmla="*/ 979755 w 1470194"/>
              <a:gd name="connsiteY1" fmla="*/ 0 h 923330"/>
              <a:gd name="connsiteX2" fmla="*/ 1470143 w 1470194"/>
              <a:gd name="connsiteY2" fmla="*/ 500999 h 923330"/>
              <a:gd name="connsiteX3" fmla="*/ 979755 w 1470194"/>
              <a:gd name="connsiteY3" fmla="*/ 923330 h 923330"/>
              <a:gd name="connsiteX4" fmla="*/ 0 w 1470194"/>
              <a:gd name="connsiteY4" fmla="*/ 923330 h 923330"/>
              <a:gd name="connsiteX5" fmla="*/ 0 w 1470194"/>
              <a:gd name="connsiteY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0194" h="923330">
                <a:moveTo>
                  <a:pt x="0" y="0"/>
                </a:moveTo>
                <a:lnTo>
                  <a:pt x="979755" y="0"/>
                </a:lnTo>
                <a:cubicBezTo>
                  <a:pt x="973884" y="152485"/>
                  <a:pt x="1476014" y="348514"/>
                  <a:pt x="1470143" y="500999"/>
                </a:cubicBezTo>
                <a:lnTo>
                  <a:pt x="979755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সাড়া</a:t>
            </a:r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1052818" y="5154894"/>
            <a:ext cx="1465466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</a:t>
            </a:r>
            <a:r>
              <a:rPr lang="as-IN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ৎ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/>
              </a:rPr>
              <a:t>সব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21" y="4018249"/>
            <a:ext cx="3709307" cy="2459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57" y="1160236"/>
            <a:ext cx="3744686" cy="2476500"/>
          </a:xfrm>
          <a:prstGeom prst="rect">
            <a:avLst/>
          </a:prstGeom>
        </p:spPr>
      </p:pic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5" grpId="0"/>
      <p:bldP spid="18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\Downloads\Shareit\Photo\20170129_14373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40223" y="1456589"/>
            <a:ext cx="10726057" cy="516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75900" y="294756"/>
            <a:ext cx="6134261" cy="110799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 সরব পাঠ। 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129" y="371376"/>
            <a:ext cx="24384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8128" y="3916200"/>
            <a:ext cx="4922158" cy="273921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 মোফাকখারুল আলম</a:t>
            </a:r>
            <a:endParaRPr lang="bn-BD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</a:t>
            </a:r>
          </a:p>
          <a:p>
            <a:pPr algn="ctr"/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ামরুলী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সরকারি </a:t>
            </a:r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প্রাথমিক বিদ্যালয়</a:t>
            </a:r>
          </a:p>
          <a:p>
            <a:pPr algn="ctr"/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কেন্দুয়া, </a:t>
            </a:r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নেত্রকোণা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ctr"/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মোবাইলঃ ০১৭১৮-১৪৬১৬৩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16924" y="393930"/>
            <a:ext cx="3227419" cy="1575340"/>
            <a:chOff x="3216924" y="98012"/>
            <a:chExt cx="3227419" cy="1575340"/>
          </a:xfrm>
        </p:grpSpPr>
        <p:sp>
          <p:nvSpPr>
            <p:cNvPr id="3" name="Rectangle 2"/>
            <p:cNvSpPr/>
            <p:nvPr/>
          </p:nvSpPr>
          <p:spPr>
            <a:xfrm>
              <a:off x="3216924" y="98012"/>
              <a:ext cx="3116559" cy="1107996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n-BD" sz="6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উপস্থাপনায়</a:t>
              </a:r>
              <a:endPara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Down Arrow Callout 4"/>
            <p:cNvSpPr/>
            <p:nvPr/>
          </p:nvSpPr>
          <p:spPr>
            <a:xfrm>
              <a:off x="3216924" y="98012"/>
              <a:ext cx="3227419" cy="1575340"/>
            </a:xfrm>
            <a:prstGeom prst="down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720112" y="4201557"/>
            <a:ext cx="4368803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bn-BD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bn-BD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 ৪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</a:t>
            </a:r>
            <a:r>
              <a:rPr lang="bn-BD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46057" y="1501926"/>
            <a:ext cx="14514" cy="5153485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71" y="283236"/>
            <a:ext cx="3314975" cy="3784502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25486" y="222873"/>
            <a:ext cx="4103914" cy="101566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6678" y="3579025"/>
            <a:ext cx="8627836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ছেলেমেয়েরা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............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ধরছে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খ.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নববর্ষে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সারা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দেশে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...............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মেতে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ওঠে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গ.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আমার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এখনো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.................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খাওয়া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হয়নি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ঘ.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............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সাদা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কাশবন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1217716"/>
            <a:ext cx="1022168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ঘরের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ভেতরের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শব্দগুলো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খালি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জায়গায়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বসিয়ে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800" y="300836"/>
            <a:ext cx="2133600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3200" dirty="0" smtClean="0">
                <a:solidFill>
                  <a:srgbClr val="CC0066"/>
                </a:solidFill>
                <a:latin typeface="NikoshBAN" pitchFamily="2" charset="0"/>
                <a:cs typeface="NikoshBAN" pitchFamily="2" charset="0"/>
              </a:rPr>
              <a:t>৪ </a:t>
            </a:r>
            <a:r>
              <a:rPr lang="bn-IN" sz="3200" dirty="0" smtClean="0">
                <a:solidFill>
                  <a:srgbClr val="CC0066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dirty="0" smtClean="0">
              <a:solidFill>
                <a:srgbClr val="CC006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6678" y="2046877"/>
            <a:ext cx="8177893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    </a:t>
            </a:r>
            <a:endParaRPr lang="en-US" sz="4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3767" y="2108433"/>
            <a:ext cx="12602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নাওয়া</a:t>
            </a:r>
            <a:endParaRPr lang="en-US" sz="4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6278" y="2085411"/>
            <a:ext cx="10342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তীরে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5311" y="2112899"/>
            <a:ext cx="13949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উ</a:t>
            </a:r>
            <a:r>
              <a:rPr lang="as-IN" sz="4400" b="1" dirty="0" smtClean="0">
                <a:solidFill>
                  <a:srgbClr val="000099"/>
                </a:solidFill>
                <a:latin typeface="NikoshBAN"/>
                <a:cs typeface="NikoshBAN"/>
              </a:rPr>
              <a:t>ৎ</a:t>
            </a:r>
            <a:r>
              <a:rPr lang="en-US" sz="4400" b="1" dirty="0" err="1" smtClean="0">
                <a:solidFill>
                  <a:srgbClr val="000099"/>
                </a:solidFill>
                <a:latin typeface="NikoshBAN"/>
                <a:cs typeface="NikoshBAN"/>
              </a:rPr>
              <a:t>সবে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28565" y="2112284"/>
            <a:ext cx="1435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হাঁটুজলে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21965E-6 L 0.25716 0.410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2053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5549E-6 L -0.18802 0.205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1026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5.78035E-7 L 0.04388 0.3008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502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1387E-6 L -0.00834 0.5082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5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8" grpId="0" animBg="1"/>
      <p:bldP spid="20" grpId="0" animBg="1"/>
      <p:bldP spid="3" grpId="0"/>
      <p:bldP spid="3" grpId="1"/>
      <p:bldP spid="4" grpId="0"/>
      <p:bldP spid="4" grpId="1"/>
      <p:bldP spid="5" grpId="0"/>
      <p:bldP spid="5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97" y="180703"/>
            <a:ext cx="1623060" cy="1673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658" y="230514"/>
            <a:ext cx="3124200" cy="110799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দলের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1254" y="2601262"/>
            <a:ext cx="8949418" cy="37856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নদীতে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ছেলেমেয়েরা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ধরে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 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4000" dirty="0" smtClean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খ.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বৈশাখ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মাসে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কতটুকু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গ.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কখন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পানিতে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</a:t>
            </a:r>
            <a:endParaRPr lang="en-US" sz="4000" dirty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5368" y="1507507"/>
            <a:ext cx="5805715" cy="76944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400" dirty="0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বলি</a:t>
            </a:r>
            <a:r>
              <a:rPr lang="en-US" sz="4400" dirty="0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লিখি</a:t>
            </a:r>
            <a:endParaRPr lang="en-US" sz="4400" dirty="0" smtClean="0">
              <a:solidFill>
                <a:srgbClr val="0033CC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6697" y="2623958"/>
            <a:ext cx="8949418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ছেলেমেয়েরা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আঁচলে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ছাঁকিয়া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ধরে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bn-IN" sz="4000" dirty="0" smtClean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dirty="0" err="1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বৈশাখ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মাসে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000" dirty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হাটুজল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আষাঢ়ে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ভরে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en-US" sz="4000" dirty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397" y="270107"/>
            <a:ext cx="3124200" cy="101566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546" y="1396600"/>
            <a:ext cx="4072615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এঁকে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বেঁকে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চলে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3600" b="1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3600" b="1" dirty="0" smtClean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বৈশাখ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মাসে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নদীতে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থাকে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 </a:t>
            </a:r>
          </a:p>
          <a:p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ধারে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চিকচিক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   </a:t>
            </a:r>
          </a:p>
          <a:p>
            <a:endParaRPr lang="en-US" sz="3600" b="1" dirty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ফুলে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ফুলে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সাদা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যায়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3065" y="262985"/>
            <a:ext cx="4800306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রেখা</a:t>
            </a:r>
            <a:r>
              <a:rPr lang="en-US" sz="5400" dirty="0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টেনে</a:t>
            </a:r>
            <a:r>
              <a:rPr lang="en-US" sz="5400" dirty="0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5400" dirty="0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5400" dirty="0" smtClean="0">
              <a:solidFill>
                <a:srgbClr val="0033CC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54" y="4006049"/>
            <a:ext cx="3141364" cy="1315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1" t="34917" r="26387" b="26283"/>
          <a:stretch/>
        </p:blipFill>
        <p:spPr>
          <a:xfrm>
            <a:off x="7648456" y="5379749"/>
            <a:ext cx="3114861" cy="1245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6" r="53780" b="7359"/>
          <a:stretch/>
        </p:blipFill>
        <p:spPr>
          <a:xfrm>
            <a:off x="7628232" y="2667042"/>
            <a:ext cx="3135086" cy="1269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57" y="1219905"/>
            <a:ext cx="3114860" cy="136209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367314" y="1770743"/>
            <a:ext cx="4281143" cy="2641600"/>
          </a:xfrm>
          <a:prstGeom prst="straightConnector1">
            <a:avLst/>
          </a:prstGeom>
          <a:ln w="57150" cmpd="tri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86514" y="2917371"/>
            <a:ext cx="3035440" cy="3102400"/>
          </a:xfrm>
          <a:prstGeom prst="straightConnector1">
            <a:avLst/>
          </a:prstGeom>
          <a:ln w="57150" cmpd="tri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1"/>
          </p:cNvCxnSpPr>
          <p:nvPr/>
        </p:nvCxnSpPr>
        <p:spPr>
          <a:xfrm flipV="1">
            <a:off x="4557486" y="3302016"/>
            <a:ext cx="3070746" cy="1153870"/>
          </a:xfrm>
          <a:prstGeom prst="straightConnector1">
            <a:avLst/>
          </a:prstGeom>
          <a:ln w="57150" cmpd="tri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1"/>
          </p:cNvCxnSpPr>
          <p:nvPr/>
        </p:nvCxnSpPr>
        <p:spPr>
          <a:xfrm flipV="1">
            <a:off x="4644571" y="1900954"/>
            <a:ext cx="3003886" cy="4078932"/>
          </a:xfrm>
          <a:prstGeom prst="straightConnector1">
            <a:avLst/>
          </a:prstGeom>
          <a:ln w="57150" cmpd="tri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ame 16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6495" y="5678391"/>
            <a:ext cx="906624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তিনটি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আসবে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27645" y="272391"/>
            <a:ext cx="3419526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15014" b="6533"/>
          <a:stretch/>
        </p:blipFill>
        <p:spPr>
          <a:xfrm>
            <a:off x="382552" y="252387"/>
            <a:ext cx="2679962" cy="1801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 b="17531"/>
          <a:stretch/>
        </p:blipFill>
        <p:spPr>
          <a:xfrm>
            <a:off x="1277257" y="2101751"/>
            <a:ext cx="10033421" cy="3505553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59" y="-1"/>
            <a:ext cx="1965442" cy="20263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1043" y="228340"/>
            <a:ext cx="738049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endParaRPr lang="en-US" sz="9600" b="1" dirty="0">
              <a:solidFill>
                <a:srgbClr val="0070C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9" name="Picture 8" descr="giph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6708">
            <a:off x="733927" y="3645287"/>
            <a:ext cx="3810000" cy="3429000"/>
          </a:xfrm>
          <a:prstGeom prst="rect">
            <a:avLst/>
          </a:prstGeom>
        </p:spPr>
      </p:pic>
      <p:pic>
        <p:nvPicPr>
          <p:cNvPr id="10" name="Picture 9" descr="Brief-modern-rustic-curtain-font-b-window-b-font-font-b-screen-b-font-font-b.jpg"/>
          <p:cNvPicPr>
            <a:picLocks noChangeAspect="1"/>
          </p:cNvPicPr>
          <p:nvPr/>
        </p:nvPicPr>
        <p:blipFill>
          <a:blip r:embed="rId5"/>
          <a:srcRect l="3333" r="58889" b="4444"/>
          <a:stretch>
            <a:fillRect/>
          </a:stretch>
        </p:blipFill>
        <p:spPr>
          <a:xfrm>
            <a:off x="0" y="-1"/>
            <a:ext cx="6095999" cy="6858000"/>
          </a:xfrm>
          <a:prstGeom prst="rect">
            <a:avLst/>
          </a:prstGeom>
        </p:spPr>
      </p:pic>
      <p:pic>
        <p:nvPicPr>
          <p:cNvPr id="12" name="Picture 11" descr="Brief-modern-rustic-curtain-font-b-window-b-font-font-b-screen-b-font-font-b.jpg"/>
          <p:cNvPicPr>
            <a:picLocks noChangeAspect="1"/>
          </p:cNvPicPr>
          <p:nvPr/>
        </p:nvPicPr>
        <p:blipFill>
          <a:blip r:embed="rId5"/>
          <a:srcRect l="3333" r="58889" b="4444"/>
          <a:stretch>
            <a:fillRect/>
          </a:stretch>
        </p:blipFill>
        <p:spPr>
          <a:xfrm>
            <a:off x="6125027" y="14512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6725E-7 -0.00023 C -0.02292 -0.12578 0.05692 -0.27908 0.17533 -0.34705 C 0.29751 -0.41757 0.41292 -0.37619 0.43585 -0.25064 C 0.45877 -0.12509 0.57418 -0.0837 0.69611 -0.15376 C 0.81451 -0.22174 0.89462 -0.37549 0.8717 -0.50104 " pathEditMode="relative" rAng="-1075011" ptsTypes="fffff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5" y="-25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5087E-6 L 0.00234 1.065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32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10" y="2505670"/>
            <a:ext cx="9190336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 আমরা সবাই মিলে একটি গান গাই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21" y="188685"/>
            <a:ext cx="1985008" cy="204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664" y="146079"/>
            <a:ext cx="3713788" cy="3512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7353" y="2730561"/>
            <a:ext cx="3462081" cy="3799123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>
          <a:xfrm>
            <a:off x="658749" y="1204680"/>
            <a:ext cx="10967194" cy="53993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35239" y="5141356"/>
            <a:ext cx="368562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8921" y="131770"/>
            <a:ext cx="87094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এটা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Frame 6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"/>
          <a:stretch/>
        </p:blipFill>
        <p:spPr>
          <a:xfrm>
            <a:off x="542637" y="943429"/>
            <a:ext cx="11097822" cy="53702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99223" y="5141356"/>
            <a:ext cx="455765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0750" y="88216"/>
            <a:ext cx="629210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Frame 6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27" y="317827"/>
            <a:ext cx="2002971" cy="206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2713" y="2727190"/>
            <a:ext cx="389882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 </a:t>
            </a:r>
            <a:r>
              <a:rPr lang="en-US" sz="4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40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3465" y="506509"/>
            <a:ext cx="4266584" cy="2104569"/>
            <a:chOff x="3815614" y="909922"/>
            <a:chExt cx="4072758" cy="2104569"/>
          </a:xfrm>
        </p:grpSpPr>
        <p:sp>
          <p:nvSpPr>
            <p:cNvPr id="5" name="Down Arrow Callout 4"/>
            <p:cNvSpPr/>
            <p:nvPr/>
          </p:nvSpPr>
          <p:spPr>
            <a:xfrm>
              <a:off x="3815614" y="1051220"/>
              <a:ext cx="4019660" cy="1963271"/>
            </a:xfrm>
            <a:prstGeom prst="downArrowCallout">
              <a:avLst>
                <a:gd name="adj1" fmla="val 25000"/>
                <a:gd name="adj2" fmla="val 32194"/>
                <a:gd name="adj3" fmla="val 25000"/>
                <a:gd name="adj4" fmla="val 592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7829" y="909922"/>
              <a:ext cx="383054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BD" sz="9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শিখনফল</a:t>
              </a:r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981349" y="3578159"/>
            <a:ext cx="9599566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1.1.1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সহযোগে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স্পষ্ট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শুদ্ধভাবে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১.২.১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সহযোগে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শব্দযুক্ত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স্পষ্ট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শুদ্ধভাবে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১.৩.১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আদেশ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পালন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১.৩.২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পালন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১.৩.৪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বুঝতে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rame 11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12-Point Star 2"/>
          <p:cNvSpPr/>
          <p:nvPr/>
        </p:nvSpPr>
        <p:spPr>
          <a:xfrm>
            <a:off x="740229" y="416857"/>
            <a:ext cx="1509485" cy="1470630"/>
          </a:xfrm>
          <a:prstGeom prst="star12">
            <a:avLst>
              <a:gd name="adj" fmla="val 2170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2-Point Star 13"/>
          <p:cNvSpPr/>
          <p:nvPr/>
        </p:nvSpPr>
        <p:spPr>
          <a:xfrm>
            <a:off x="7511143" y="367342"/>
            <a:ext cx="1509485" cy="1470630"/>
          </a:xfrm>
          <a:prstGeom prst="star12">
            <a:avLst>
              <a:gd name="adj" fmla="val 2170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626" y="197494"/>
            <a:ext cx="1623060" cy="167335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64542" y="417820"/>
            <a:ext cx="4504759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নদী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00733" y="627769"/>
            <a:ext cx="221086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রবীন্দ্রনাথ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ঠাকুর</a:t>
            </a:r>
            <a:endParaRPr lang="en-US" sz="3200" b="1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5" r="4191"/>
          <a:stretch/>
        </p:blipFill>
        <p:spPr>
          <a:xfrm>
            <a:off x="304999" y="2016063"/>
            <a:ext cx="7053744" cy="4651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32" y="1905579"/>
            <a:ext cx="3863425" cy="47564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5822" y="1413641"/>
            <a:ext cx="8018542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পাঠ্যাংশ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তীরে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তীরে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ছেলেমেয়ে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………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জেগে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ওঠে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পাড়া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Frame 9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5431" y="309009"/>
            <a:ext cx="54008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শিক্ষকের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20161124_13152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26084" y="1426614"/>
            <a:ext cx="11388545" cy="500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066" y="5529364"/>
            <a:ext cx="98074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তীরে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তীরে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ছেলেমেয়ে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নাহিবার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11D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কালে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11D5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ame 5"/>
          <p:cNvSpPr/>
          <p:nvPr/>
        </p:nvSpPr>
        <p:spPr>
          <a:xfrm>
            <a:off x="-3415" y="4215"/>
            <a:ext cx="12209930" cy="6866873"/>
          </a:xfrm>
          <a:prstGeom prst="frame">
            <a:avLst>
              <a:gd name="adj1" fmla="val 2578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1" y="316593"/>
            <a:ext cx="11532505" cy="5213350"/>
          </a:xfrm>
          <a:prstGeom prst="rect">
            <a:avLst/>
          </a:prstGeom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07228" y="6588353"/>
            <a:ext cx="5384772" cy="365125"/>
          </a:xfrm>
        </p:spPr>
        <p:txBody>
          <a:bodyPr/>
          <a:lstStyle/>
          <a:p>
            <a:r>
              <a:rPr lang="en-US" b="1" dirty="0" err="1" smtClean="0">
                <a:solidFill>
                  <a:sysClr val="windowText" lastClr="000000"/>
                </a:solidFill>
              </a:rPr>
              <a:t>Mofakkarul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Alam</a:t>
            </a:r>
            <a:r>
              <a:rPr lang="en-US" b="1" dirty="0" smtClean="0">
                <a:solidFill>
                  <a:sysClr val="windowText" lastClr="000000"/>
                </a:solidFill>
              </a:rPr>
              <a:t> ,Assistant Teacher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Gamruli</a:t>
            </a:r>
            <a:r>
              <a:rPr lang="en-US" b="1" dirty="0" smtClean="0">
                <a:solidFill>
                  <a:sysClr val="windowText" lastClr="000000"/>
                </a:solidFill>
              </a:rPr>
              <a:t> G.P.S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Kendua</a:t>
            </a:r>
            <a:r>
              <a:rPr lang="en-US" b="1" dirty="0" smtClean="0">
                <a:solidFill>
                  <a:sysClr val="windowText" lastClr="000000"/>
                </a:solidFill>
              </a:rPr>
              <a:t>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Netrokona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600</Words>
  <Application>Microsoft Office PowerPoint</Application>
  <PresentationFormat>Custom</PresentationFormat>
  <Paragraphs>112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2014-04-16T04:04:54Z</dcterms:created>
  <dcterms:modified xsi:type="dcterms:W3CDTF">2018-09-26T01:09:48Z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